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82" r:id="rId4"/>
    <p:sldId id="259" r:id="rId5"/>
    <p:sldId id="260" r:id="rId6"/>
    <p:sldId id="261" r:id="rId7"/>
    <p:sldId id="267" r:id="rId8"/>
    <p:sldId id="270" r:id="rId9"/>
    <p:sldId id="276" r:id="rId10"/>
    <p:sldId id="274" r:id="rId11"/>
    <p:sldId id="286" r:id="rId12"/>
    <p:sldId id="281" r:id="rId13"/>
    <p:sldId id="262" r:id="rId14"/>
    <p:sldId id="273" r:id="rId15"/>
    <p:sldId id="277" r:id="rId16"/>
    <p:sldId id="279" r:id="rId17"/>
    <p:sldId id="280" r:id="rId18"/>
    <p:sldId id="263" r:id="rId19"/>
    <p:sldId id="264" r:id="rId20"/>
    <p:sldId id="288" r:id="rId21"/>
    <p:sldId id="265" r:id="rId22"/>
    <p:sldId id="268" r:id="rId23"/>
    <p:sldId id="269" r:id="rId24"/>
    <p:sldId id="285" r:id="rId25"/>
    <p:sldId id="266" r:id="rId26"/>
    <p:sldId id="271" r:id="rId27"/>
    <p:sldId id="289" r:id="rId28"/>
    <p:sldId id="272" r:id="rId29"/>
    <p:sldId id="275" r:id="rId30"/>
    <p:sldId id="278" r:id="rId31"/>
    <p:sldId id="283" r:id="rId32"/>
    <p:sldId id="287" r:id="rId33"/>
    <p:sldId id="28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FF"/>
    <a:srgbClr val="FF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833" autoAdjust="0"/>
    <p:restoredTop sz="94660" autoAdjust="0"/>
  </p:normalViewPr>
  <p:slideViewPr>
    <p:cSldViewPr>
      <p:cViewPr>
        <p:scale>
          <a:sx n="68" d="100"/>
          <a:sy n="68" d="100"/>
        </p:scale>
        <p:origin x="-114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4" d="100"/>
        <a:sy n="84" d="100"/>
      </p:scale>
      <p:origin x="0" y="15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5708AD-9262-4826-88DE-D606C618F26B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9E5582-DF99-4A68-BB3C-4EF398ED4B5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4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45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Pramod.kate1@gmail.com" TargetMode="External"/><Relationship Id="rId2" Type="http://schemas.openxmlformats.org/officeDocument/2006/relationships/hyperlink" Target="mailto:contact@shreeseva.i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5638800"/>
            <a:ext cx="5715000" cy="780363"/>
          </a:xfrm>
        </p:spPr>
        <p:txBody>
          <a:bodyPr anchor="t">
            <a:normAutofit/>
          </a:bodyPr>
          <a:lstStyle/>
          <a:p>
            <a:pPr marL="182880" indent="0" algn="ctr">
              <a:buNone/>
            </a:pPr>
            <a:r>
              <a:rPr lang="en-US" sz="3600" dirty="0" smtClean="0"/>
              <a:t>Shree </a:t>
            </a:r>
            <a:r>
              <a:rPr lang="en-US" sz="3600" dirty="0" err="1" smtClean="0"/>
              <a:t>Seva</a:t>
            </a:r>
            <a:r>
              <a:rPr lang="en-US" sz="3600" dirty="0" smtClean="0"/>
              <a:t> Foundation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73" y="990600"/>
            <a:ext cx="3990827" cy="427905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8980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0060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1700" b="1" dirty="0" smtClean="0">
                <a:latin typeface="Calibri" pitchFamily="34" charset="0"/>
                <a:cs typeface="Arial" pitchFamily="34" charset="0"/>
              </a:rPr>
              <a:t>“Shree </a:t>
            </a:r>
            <a:r>
              <a:rPr lang="en-US" sz="1700" b="1" dirty="0" err="1" smtClean="0">
                <a:latin typeface="Calibri" pitchFamily="34" charset="0"/>
                <a:cs typeface="Arial" pitchFamily="34" charset="0"/>
              </a:rPr>
              <a:t>Seva</a:t>
            </a:r>
            <a:r>
              <a:rPr lang="en-US" sz="1700" b="1" dirty="0" smtClean="0">
                <a:latin typeface="Calibri" pitchFamily="34" charset="0"/>
                <a:cs typeface="Arial" pitchFamily="34" charset="0"/>
              </a:rPr>
              <a:t> Foundation” 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is an NGO in India based in Mumbai (Maharashtra). Established in 2019, we have worked extensively for more than 4 years to reach out and empower people from the underprivileged segment. Shree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Seva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Foundation works with 3 branches in India while focusing on providing proper Physical, Social, and Economic empowerment in the field of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Yuva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,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Nari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&amp; Health. We do this through well-planned and comprehensive programs in health, education, training, rehabilitation, health camps, and helping aid distribution making us the best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Seva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organization in India.</a:t>
            </a:r>
          </a:p>
          <a:p>
            <a:pPr marL="45720" indent="0" algn="just">
              <a:buNone/>
            </a:pPr>
            <a:r>
              <a:rPr lang="en-US" sz="1700" dirty="0" smtClean="0">
                <a:latin typeface="Calibri" pitchFamily="34" charset="0"/>
                <a:cs typeface="Arial" pitchFamily="34" charset="0"/>
              </a:rPr>
              <a:t>We are an organization that helps the individuals realize their hopes, dreams, and ambitions and help those who need just a little extra support. So far, Shree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Seva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Foundation and its tireless team with the noble reverences have organized over 500 Health Check up / Blood check up Camps &amp; helped </a:t>
            </a:r>
            <a:r>
              <a:rPr lang="en-US" sz="1700" kern="1300" dirty="0" smtClean="0">
                <a:latin typeface="Calibri" pitchFamily="34" charset="0"/>
                <a:cs typeface="Arial" pitchFamily="34" charset="0"/>
              </a:rPr>
              <a:t>individuals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free of cost corrective treatment and we don't intend to stop. Apart from free of cost treatment &amp; hospitalization, we also provide free of cost training to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Nari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Shakti &amp;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Yuva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and vocational training programs in employable skills for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Nari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Shakti &amp;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Yuva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Our other initiatives focus upon the social rehabilitation of people in need.</a:t>
            </a:r>
          </a:p>
          <a:p>
            <a:pPr marL="45720" indent="0" algn="just">
              <a:buNone/>
            </a:pPr>
            <a:r>
              <a:rPr lang="en-US" sz="1700" dirty="0" smtClean="0">
                <a:latin typeface="Calibri" pitchFamily="34" charset="0"/>
                <a:cs typeface="Arial" pitchFamily="34" charset="0"/>
              </a:rPr>
              <a:t>Our aim is to create an inclusive society, where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Nari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Shakti &amp; </a:t>
            </a:r>
            <a:r>
              <a:rPr lang="en-US" sz="1700" dirty="0" err="1" smtClean="0">
                <a:latin typeface="Calibri" pitchFamily="34" charset="0"/>
                <a:cs typeface="Arial" pitchFamily="34" charset="0"/>
              </a:rPr>
              <a:t>Yuva</a:t>
            </a:r>
            <a:r>
              <a:rPr lang="en-US" sz="1700" dirty="0" smtClean="0">
                <a:latin typeface="Calibri" pitchFamily="34" charset="0"/>
                <a:cs typeface="Arial" pitchFamily="34" charset="0"/>
              </a:rPr>
              <a:t> Shakti are accepted into the mainstream economy and social life. We believe that every single person is special and talented and is just looking for a chance to excel.</a:t>
            </a:r>
            <a:endParaRPr lang="en-US" sz="1700" dirty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255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52800" y="2109081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Mr.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Pramod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Dhondiram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Kate</a:t>
            </a:r>
          </a:p>
          <a:p>
            <a:pPr algn="r"/>
            <a:r>
              <a:rPr lang="en-US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US" sz="1400" b="1" dirty="0">
                <a:latin typeface="+mj-lt"/>
                <a:cs typeface="Arial" pitchFamily="34" charset="0"/>
              </a:rPr>
              <a:t>(GDCA, BSW)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29000" y="3124200"/>
            <a:ext cx="5105400" cy="2209800"/>
          </a:xfrm>
        </p:spPr>
        <p:txBody>
          <a:bodyPr/>
          <a:lstStyle/>
          <a:p>
            <a:pPr marL="0" indent="0" algn="l">
              <a:buNone/>
            </a:pPr>
            <a:r>
              <a:rPr lang="en-US" sz="1800" dirty="0" smtClean="0">
                <a:cs typeface="Arial" pitchFamily="34" charset="0"/>
              </a:rPr>
              <a:t/>
            </a:r>
            <a:br>
              <a:rPr lang="en-US" sz="1800" dirty="0" smtClean="0">
                <a:cs typeface="Arial" pitchFamily="34" charset="0"/>
              </a:rPr>
            </a:br>
            <a:endParaRPr lang="en-US" sz="1800" dirty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2971800"/>
            <a:ext cx="4876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President – </a:t>
            </a:r>
            <a:r>
              <a:rPr lang="en-US" sz="2000" dirty="0">
                <a:latin typeface="+mj-lt"/>
                <a:cs typeface="Arial" pitchFamily="34" charset="0"/>
              </a:rPr>
              <a:t/>
            </a:r>
            <a:br>
              <a:rPr lang="en-US" sz="2000" dirty="0">
                <a:latin typeface="+mj-lt"/>
                <a:cs typeface="Arial" pitchFamily="34" charset="0"/>
              </a:rPr>
            </a:br>
            <a:r>
              <a:rPr lang="en-US" sz="2000" dirty="0">
                <a:latin typeface="+mj-lt"/>
                <a:cs typeface="Arial" pitchFamily="34" charset="0"/>
              </a:rPr>
              <a:t>Shree </a:t>
            </a:r>
            <a:r>
              <a:rPr lang="en-US" sz="2000" dirty="0" err="1">
                <a:latin typeface="+mj-lt"/>
                <a:cs typeface="Arial" pitchFamily="34" charset="0"/>
              </a:rPr>
              <a:t>Seva</a:t>
            </a:r>
            <a:r>
              <a:rPr lang="en-US" sz="2000" dirty="0">
                <a:latin typeface="+mj-lt"/>
                <a:cs typeface="Arial" pitchFamily="34" charset="0"/>
              </a:rPr>
              <a:t> Foundation</a:t>
            </a:r>
            <a:br>
              <a:rPr lang="en-US" sz="2000" dirty="0">
                <a:latin typeface="+mj-lt"/>
                <a:cs typeface="Arial" pitchFamily="34" charset="0"/>
              </a:rPr>
            </a:br>
            <a:r>
              <a:rPr lang="en-US" sz="2000" dirty="0">
                <a:latin typeface="+mj-lt"/>
                <a:cs typeface="Arial" pitchFamily="34" charset="0"/>
              </a:rPr>
              <a:t>Corona </a:t>
            </a:r>
            <a:r>
              <a:rPr lang="en-US" sz="2000" dirty="0" err="1">
                <a:latin typeface="+mj-lt"/>
                <a:cs typeface="Arial" pitchFamily="34" charset="0"/>
              </a:rPr>
              <a:t>Yoddha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Karmchari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Parishad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br>
              <a:rPr lang="en-US" sz="2000" dirty="0">
                <a:latin typeface="+mj-lt"/>
                <a:cs typeface="Arial" pitchFamily="34" charset="0"/>
              </a:rPr>
            </a:br>
            <a:r>
              <a:rPr lang="en-US" sz="2000" dirty="0" err="1">
                <a:latin typeface="+mj-lt"/>
                <a:cs typeface="Arial" pitchFamily="34" charset="0"/>
              </a:rPr>
              <a:t>Udyog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Nirman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Seva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Sangh</a:t>
            </a:r>
            <a:r>
              <a:rPr lang="en-US" sz="2000" dirty="0">
                <a:latin typeface="+mj-lt"/>
                <a:cs typeface="Arial" pitchFamily="34" charset="0"/>
              </a:rPr>
              <a:t/>
            </a:r>
            <a:br>
              <a:rPr lang="en-US" sz="2000" dirty="0">
                <a:latin typeface="+mj-lt"/>
                <a:cs typeface="Arial" pitchFamily="34" charset="0"/>
              </a:rPr>
            </a:br>
            <a:r>
              <a:rPr lang="en-US" sz="2000" dirty="0" err="1">
                <a:latin typeface="+mj-lt"/>
                <a:cs typeface="Arial" pitchFamily="34" charset="0"/>
              </a:rPr>
              <a:t>Bharatmata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Seva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Pratishthan</a:t>
            </a:r>
            <a:r>
              <a:rPr lang="en-US" sz="2000" dirty="0">
                <a:latin typeface="+mj-lt"/>
                <a:cs typeface="Arial" pitchFamily="34" charset="0"/>
              </a:rPr>
              <a:t/>
            </a:r>
            <a:br>
              <a:rPr lang="en-US" sz="2000" dirty="0">
                <a:latin typeface="+mj-lt"/>
                <a:cs typeface="Arial" pitchFamily="34" charset="0"/>
              </a:rPr>
            </a:br>
            <a:r>
              <a:rPr lang="en-US" sz="2000" dirty="0" err="1">
                <a:latin typeface="+mj-lt"/>
                <a:cs typeface="Arial" pitchFamily="34" charset="0"/>
              </a:rPr>
              <a:t>Sahkar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Bharti</a:t>
            </a:r>
            <a:r>
              <a:rPr lang="en-US" sz="2000" dirty="0">
                <a:latin typeface="+mj-lt"/>
                <a:cs typeface="Arial" pitchFamily="34" charset="0"/>
              </a:rPr>
              <a:t> – EX </a:t>
            </a:r>
            <a:r>
              <a:rPr lang="en-US" sz="2000" dirty="0" err="1">
                <a:latin typeface="+mj-lt"/>
                <a:cs typeface="Arial" pitchFamily="34" charset="0"/>
              </a:rPr>
              <a:t>Sanghtan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Pramukh</a:t>
            </a:r>
            <a:r>
              <a:rPr lang="en-US" sz="2000" dirty="0">
                <a:latin typeface="+mj-lt"/>
                <a:cs typeface="Arial" pitchFamily="34" charset="0"/>
              </a:rPr>
              <a:t> 		(</a:t>
            </a:r>
            <a:r>
              <a:rPr lang="en-US" sz="2000" dirty="0" err="1">
                <a:latin typeface="+mj-lt"/>
                <a:cs typeface="Arial" pitchFamily="34" charset="0"/>
              </a:rPr>
              <a:t>Kokan</a:t>
            </a:r>
            <a:r>
              <a:rPr lang="en-US" sz="2000" dirty="0">
                <a:latin typeface="+mj-lt"/>
                <a:cs typeface="Arial" pitchFamily="34" charset="0"/>
              </a:rPr>
              <a:t> Region)</a:t>
            </a:r>
            <a:endParaRPr lang="en-US" sz="2000" dirty="0">
              <a:latin typeface="+mj-lt"/>
            </a:endParaRPr>
          </a:p>
        </p:txBody>
      </p:sp>
      <p:pic>
        <p:nvPicPr>
          <p:cNvPr id="2051" name="Picture 3" descr="C:\Users\Admin\Desktop\Mail\PK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8413"/>
            <a:ext cx="2133670" cy="262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65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3697019" y="4601086"/>
            <a:ext cx="2242457" cy="461665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 Diagonal Corner Rectangle 14"/>
          <p:cNvSpPr/>
          <p:nvPr/>
        </p:nvSpPr>
        <p:spPr>
          <a:xfrm>
            <a:off x="6340282" y="4547439"/>
            <a:ext cx="2242457" cy="461665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 Diagonal Corner Rectangle 15"/>
          <p:cNvSpPr/>
          <p:nvPr/>
        </p:nvSpPr>
        <p:spPr>
          <a:xfrm>
            <a:off x="766413" y="4601084"/>
            <a:ext cx="2242457" cy="461665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33403" y="1143000"/>
            <a:ext cx="40771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OUR  PROJECTS -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78" t="22660" r="19746" b="22954"/>
          <a:stretch/>
        </p:blipFill>
        <p:spPr>
          <a:xfrm>
            <a:off x="988298" y="2209799"/>
            <a:ext cx="1960701" cy="1904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02" t="38707" r="35148" b="34052"/>
          <a:stretch/>
        </p:blipFill>
        <p:spPr>
          <a:xfrm>
            <a:off x="3815443" y="2133600"/>
            <a:ext cx="2046514" cy="201622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614989" y="2057400"/>
            <a:ext cx="1693044" cy="2133599"/>
            <a:chOff x="6458196" y="1752600"/>
            <a:chExt cx="1676369" cy="238858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69" t="10396" r="58643" b="16621"/>
            <a:stretch/>
          </p:blipFill>
          <p:spPr>
            <a:xfrm rot="10800000" flipH="1" flipV="1">
              <a:off x="6458196" y="2057400"/>
              <a:ext cx="1104406" cy="2083783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902" y="1752600"/>
              <a:ext cx="1109663" cy="2079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Rectangle 11"/>
          <p:cNvSpPr/>
          <p:nvPr/>
        </p:nvSpPr>
        <p:spPr>
          <a:xfrm>
            <a:off x="706542" y="4601085"/>
            <a:ext cx="236220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en-US" sz="2400" b="1" dirty="0" err="1">
                <a:cs typeface="Arial" pitchFamily="34" charset="0"/>
              </a:rPr>
              <a:t>Aarogya</a:t>
            </a:r>
            <a:r>
              <a:rPr lang="en-US" sz="2400" b="1" dirty="0">
                <a:cs typeface="Arial" pitchFamily="34" charset="0"/>
              </a:rPr>
              <a:t>  </a:t>
            </a:r>
            <a:r>
              <a:rPr lang="en-US" sz="2400" b="1" dirty="0" err="1" smtClean="0">
                <a:cs typeface="Arial" pitchFamily="34" charset="0"/>
              </a:rPr>
              <a:t>Seva</a:t>
            </a:r>
            <a:endParaRPr lang="en-US" sz="2400" b="1" dirty="0"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33800" y="4601085"/>
            <a:ext cx="220980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en-US" sz="2400" b="1" dirty="0" err="1">
                <a:cs typeface="Arial" pitchFamily="34" charset="0"/>
              </a:rPr>
              <a:t>Yuva</a:t>
            </a:r>
            <a:r>
              <a:rPr lang="en-US" sz="2400" b="1" dirty="0">
                <a:cs typeface="Arial" pitchFamily="34" charset="0"/>
              </a:rPr>
              <a:t>  </a:t>
            </a:r>
            <a:r>
              <a:rPr lang="en-US" sz="2400" b="1" dirty="0" err="1">
                <a:cs typeface="Arial" pitchFamily="34" charset="0"/>
              </a:rPr>
              <a:t>Aadhar</a:t>
            </a:r>
            <a:endParaRPr lang="en-US" sz="2400" b="1" dirty="0"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92367" y="4601085"/>
            <a:ext cx="1938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 algn="ctr">
              <a:buNone/>
            </a:pPr>
            <a:r>
              <a:rPr lang="en-US" sz="2400" b="1" dirty="0" err="1">
                <a:cs typeface="Arial" pitchFamily="34" charset="0"/>
              </a:rPr>
              <a:t>Nari</a:t>
            </a:r>
            <a:r>
              <a:rPr lang="en-US" sz="2400" b="1" dirty="0">
                <a:cs typeface="Arial" pitchFamily="34" charset="0"/>
              </a:rPr>
              <a:t>  Shakti</a:t>
            </a:r>
          </a:p>
        </p:txBody>
      </p:sp>
    </p:spTree>
    <p:extLst>
      <p:ext uri="{BB962C8B-B14F-4D97-AF65-F5344CB8AC3E}">
        <p14:creationId xmlns:p14="http://schemas.microsoft.com/office/powerpoint/2010/main" val="33636741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849880"/>
            <a:ext cx="739140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1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Health is </a:t>
            </a:r>
            <a:r>
              <a:rPr lang="en-US" sz="18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Wealth</a:t>
            </a:r>
            <a:endParaRPr lang="en-US" sz="1800" dirty="0">
              <a:latin typeface="+mj-lt"/>
              <a:cs typeface="Arial" pitchFamily="34" charset="0"/>
            </a:endParaRPr>
          </a:p>
          <a:p>
            <a:pPr marL="45720" indent="0" algn="just">
              <a:spcBef>
                <a:spcPts val="400"/>
              </a:spcBef>
              <a:buNone/>
            </a:pPr>
            <a:r>
              <a:rPr lang="en-US" sz="1700" dirty="0">
                <a:solidFill>
                  <a:srgbClr val="0070C0"/>
                </a:solidFill>
                <a:latin typeface="+mj-lt"/>
                <a:cs typeface="Arial" pitchFamily="34" charset="0"/>
              </a:rPr>
              <a:t>Recent years have been tough for everyone. </a:t>
            </a:r>
            <a:r>
              <a:rPr lang="en-US" sz="17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Covid-19 </a:t>
            </a:r>
            <a:r>
              <a:rPr lang="en-US" sz="1700" dirty="0">
                <a:solidFill>
                  <a:srgbClr val="0070C0"/>
                </a:solidFill>
                <a:latin typeface="+mj-lt"/>
                <a:cs typeface="Arial" pitchFamily="34" charset="0"/>
              </a:rPr>
              <a:t>Pandemic taught us how important it is to keep care of our health. People are becoming more conscious about their physical and mental health and working towards it for a better living. There are various sections of society who are still deprived of basic health facilities because of their financial problems and lack of awareness about government aid. Shree </a:t>
            </a:r>
            <a:r>
              <a:rPr lang="en-US" sz="1700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Seva</a:t>
            </a:r>
            <a:r>
              <a:rPr lang="en-US" sz="1700" dirty="0">
                <a:solidFill>
                  <a:srgbClr val="0070C0"/>
                </a:solidFill>
                <a:latin typeface="+mj-lt"/>
                <a:cs typeface="Arial" pitchFamily="34" charset="0"/>
              </a:rPr>
              <a:t> Foundation have worked remotely in various regions of Maharashtra by running Clinics in rural areas, organizing Health Checkup Camps, Blood Donation Camps and many other initiatives</a:t>
            </a:r>
            <a:r>
              <a:rPr lang="en-US" sz="17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.</a:t>
            </a:r>
            <a:endParaRPr lang="en-US" sz="1700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45720" indent="0" algn="just">
              <a:spcBef>
                <a:spcPts val="400"/>
              </a:spcBef>
              <a:buNone/>
            </a:pPr>
            <a:r>
              <a:rPr lang="en-US" sz="1700" dirty="0">
                <a:solidFill>
                  <a:srgbClr val="0070C0"/>
                </a:solidFill>
                <a:latin typeface="+mj-lt"/>
                <a:cs typeface="Arial" pitchFamily="34" charset="0"/>
              </a:rPr>
              <a:t>We believe everyone have a fundamental right for a healthy living and no one should be deprived of health facilities irrespective of their caste, creed, religion or economic background. Come Join Us with a motivation to work for the poor and needy.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04800"/>
            <a:ext cx="4034642" cy="22755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1905000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Arial" pitchFamily="34" charset="0"/>
                <a:cs typeface="Arial" pitchFamily="34" charset="0"/>
              </a:rPr>
              <a:t>Aarogya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Seva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5894"/>
            <a:ext cx="1785937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6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Rectangle 5"/>
          <p:cNvSpPr/>
          <p:nvPr/>
        </p:nvSpPr>
        <p:spPr>
          <a:xfrm>
            <a:off x="1104900" y="3962400"/>
            <a:ext cx="7467600" cy="2286000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/>
          <p:cNvSpPr/>
          <p:nvPr/>
        </p:nvSpPr>
        <p:spPr>
          <a:xfrm>
            <a:off x="1104900" y="2207623"/>
            <a:ext cx="7467600" cy="1678577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71601"/>
            <a:ext cx="7391400" cy="609600"/>
          </a:xfrm>
          <a:ln>
            <a:noFill/>
          </a:ln>
        </p:spPr>
        <p:txBody>
          <a:bodyPr>
            <a:normAutofit fontScale="25000" lnSpcReduction="20000"/>
          </a:bodyPr>
          <a:lstStyle/>
          <a:p>
            <a:pPr marL="45720" indent="0">
              <a:spcBef>
                <a:spcPts val="1000"/>
              </a:spcBef>
              <a:buNone/>
            </a:pPr>
            <a:r>
              <a:rPr lang="en-US" sz="1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1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take </a:t>
            </a:r>
            <a:r>
              <a:rPr lang="en-US" sz="1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various initiatives such as </a:t>
            </a:r>
            <a:r>
              <a:rPr lang="en-US" sz="1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</a:t>
            </a:r>
          </a:p>
          <a:p>
            <a:pPr marL="45720" indent="0">
              <a:spcBef>
                <a:spcPts val="700"/>
              </a:spcBef>
              <a:buNone/>
            </a:pPr>
            <a:endParaRPr lang="en-US" sz="1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spcBef>
                <a:spcPts val="40"/>
              </a:spcBef>
              <a:buNone/>
            </a:pPr>
            <a:r>
              <a:rPr lang="en-US" sz="7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 CHECKUPS</a:t>
            </a:r>
          </a:p>
          <a:p>
            <a:pPr marL="4572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Conduct Health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Checkups &amp; Consultancies 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on various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ailments</a:t>
            </a:r>
          </a:p>
          <a:p>
            <a:pPr marL="4572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7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FREE.</a:t>
            </a:r>
            <a:endParaRPr lang="en-US" sz="7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Blood Test Camps where we conduct various tests of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1,000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               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1,500 at nominal just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20/- only.</a:t>
            </a:r>
            <a:endParaRPr lang="en-US" sz="7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7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7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 </a:t>
            </a:r>
            <a:r>
              <a:rPr lang="en-US" sz="7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</a:p>
          <a:p>
            <a:pPr marL="9144" indent="-274320" algn="just">
              <a:lnSpc>
                <a:spcPct val="120000"/>
              </a:lnSpc>
              <a:spcBef>
                <a:spcPts val="300"/>
              </a:spcBef>
            </a:pP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Dispensary 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at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20</a:t>
            </a:r>
          </a:p>
          <a:p>
            <a:pPr marL="9144" indent="-274320" algn="just">
              <a:lnSpc>
                <a:spcPct val="120000"/>
              </a:lnSpc>
              <a:spcBef>
                <a:spcPts val="300"/>
              </a:spcBef>
            </a:pPr>
            <a:r>
              <a:rPr lang="en-US" sz="7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FREE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expert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Doctor 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consultancy</a:t>
            </a:r>
          </a:p>
          <a:p>
            <a:pPr marL="9144" indent="-274320" algn="just">
              <a:lnSpc>
                <a:spcPct val="120000"/>
              </a:lnSpc>
              <a:spcBef>
                <a:spcPts val="300"/>
              </a:spcBef>
            </a:pP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Three times medicine dose at just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 only.</a:t>
            </a:r>
            <a:endParaRPr lang="en-US" sz="7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9144" indent="-274320" algn="just">
              <a:lnSpc>
                <a:spcPct val="120000"/>
              </a:lnSpc>
              <a:spcBef>
                <a:spcPts val="300"/>
              </a:spcBef>
            </a:pP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 Blood Tests 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at a very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Reasonable Rate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9144" indent="-274320" algn="just">
              <a:lnSpc>
                <a:spcPct val="120000"/>
              </a:lnSpc>
              <a:spcBef>
                <a:spcPts val="300"/>
              </a:spcBef>
            </a:pP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Injections at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90 only.</a:t>
            </a:r>
            <a:endParaRPr lang="en-US" sz="7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9144" indent="-274320" algn="just">
              <a:lnSpc>
                <a:spcPct val="120000"/>
              </a:lnSpc>
              <a:spcBef>
                <a:spcPts val="300"/>
              </a:spcBef>
            </a:pP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Ivy at </a:t>
            </a:r>
            <a:r>
              <a:rPr lang="en-US" sz="7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Rs</a:t>
            </a:r>
            <a:r>
              <a:rPr lang="en-US" sz="7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90 only.</a:t>
            </a:r>
            <a:endParaRPr lang="en-US" sz="7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3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0325">
            <a:off x="811326" y="1577553"/>
            <a:ext cx="3386341" cy="1907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975876"/>
            <a:ext cx="3493325" cy="1967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41" y="3937863"/>
            <a:ext cx="3696088" cy="2081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92106"/>
            <a:ext cx="3489366" cy="1965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 Diagonal Corner Rectangle 1"/>
          <p:cNvSpPr/>
          <p:nvPr/>
        </p:nvSpPr>
        <p:spPr>
          <a:xfrm>
            <a:off x="643841" y="905802"/>
            <a:ext cx="3775759" cy="461665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0" y="905802"/>
            <a:ext cx="388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 Check-up Camps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8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r="9662"/>
          <a:stretch/>
        </p:blipFill>
        <p:spPr>
          <a:xfrm>
            <a:off x="621475" y="1104900"/>
            <a:ext cx="7813964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1242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" t="30790" r="-431"/>
          <a:stretch/>
        </p:blipFill>
        <p:spPr>
          <a:xfrm>
            <a:off x="4605789" y="857793"/>
            <a:ext cx="4270169" cy="225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t="14555" r="-51" b="903"/>
          <a:stretch/>
        </p:blipFill>
        <p:spPr>
          <a:xfrm>
            <a:off x="527438" y="1818925"/>
            <a:ext cx="3841057" cy="38990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2" r="4637" b="8295"/>
          <a:stretch/>
        </p:blipFill>
        <p:spPr>
          <a:xfrm>
            <a:off x="4724400" y="3276600"/>
            <a:ext cx="4032948" cy="2088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517871" y="1036226"/>
            <a:ext cx="3841057" cy="43741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95294" y="1042756"/>
            <a:ext cx="40862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Shree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Medical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Centre</a:t>
            </a:r>
          </a:p>
          <a:p>
            <a:pPr algn="ctr"/>
            <a:endParaRPr lang="en-US" sz="2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loud 7"/>
          <p:cNvSpPr/>
          <p:nvPr/>
        </p:nvSpPr>
        <p:spPr>
          <a:xfrm>
            <a:off x="4892040" y="5525589"/>
            <a:ext cx="3032760" cy="1221377"/>
          </a:xfrm>
          <a:prstGeom prst="cloud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85509" y="5659223"/>
            <a:ext cx="297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Dispensary at </a:t>
            </a:r>
            <a:endParaRPr lang="en-US" sz="2600" b="1" dirty="0" smtClean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pPr algn="ctr"/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Rs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. 20/- only</a:t>
            </a:r>
            <a:endParaRPr lang="en-US" sz="3000" b="1" dirty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88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" t="1834" r="2926" b="60347"/>
          <a:stretch/>
        </p:blipFill>
        <p:spPr>
          <a:xfrm>
            <a:off x="533400" y="2362200"/>
            <a:ext cx="4191000" cy="2351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51745" r="21477"/>
          <a:stretch/>
        </p:blipFill>
        <p:spPr bwMode="auto">
          <a:xfrm>
            <a:off x="5003677" y="2514600"/>
            <a:ext cx="3804439" cy="2581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1750422" y="990600"/>
            <a:ext cx="5412377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65810" y="10668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Medical Health Guidance Seminar </a:t>
            </a:r>
            <a:b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Mahad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Poladpur</a:t>
            </a:r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0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warajya2022\Others\Shree SEva\WhatsApp Image 2022-11-21 at 22.46.34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26"/>
          <a:stretch/>
        </p:blipFill>
        <p:spPr bwMode="auto">
          <a:xfrm>
            <a:off x="1524000" y="4572000"/>
            <a:ext cx="3312857" cy="203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swarajya2022\Others\Shree SEva\WhatsApp Image 2022-11-21 at 22.44.33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" r="10633"/>
          <a:stretch/>
        </p:blipFill>
        <p:spPr bwMode="auto">
          <a:xfrm>
            <a:off x="4479520" y="2530420"/>
            <a:ext cx="3369080" cy="187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swarajya2022\Others\Shree SEva\WhatsApp Image 2022-11-21 at 22.44.33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7" r="14691"/>
          <a:stretch/>
        </p:blipFill>
        <p:spPr bwMode="auto">
          <a:xfrm>
            <a:off x="990600" y="2410678"/>
            <a:ext cx="3166088" cy="1949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swarajya2022\Others\Shree SEva\WhatsApp Image 2022-11-21 at 22.44.34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9" r="11702"/>
          <a:stretch/>
        </p:blipFill>
        <p:spPr bwMode="auto">
          <a:xfrm>
            <a:off x="6019800" y="571861"/>
            <a:ext cx="2732587" cy="1885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swarajya2022\Others\Shree SEva\WhatsApp Image 2022-11-21 at 22.46.33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" t="11686" r="14534" b="15271"/>
          <a:stretch/>
        </p:blipFill>
        <p:spPr bwMode="auto">
          <a:xfrm>
            <a:off x="5655079" y="4572000"/>
            <a:ext cx="3048000" cy="2154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33400" y="914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MSW students (IGNOU)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with Shree 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Foundation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(45 days activity)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83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69686"/>
            <a:ext cx="3850500" cy="216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90709"/>
            <a:ext cx="4016627" cy="2262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727750"/>
            <a:ext cx="3967200" cy="2234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ound Diagonal Corner Rectangle 6"/>
          <p:cNvSpPr/>
          <p:nvPr/>
        </p:nvSpPr>
        <p:spPr>
          <a:xfrm>
            <a:off x="900146" y="1020764"/>
            <a:ext cx="4890165" cy="504137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1020764"/>
            <a:ext cx="479971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Medical Health Check-up at- </a:t>
            </a:r>
            <a:r>
              <a:rPr lang="en-US" sz="2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Solapur</a:t>
            </a:r>
            <a:endParaRPr lang="en-U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6210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8001000" cy="396240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Our </a:t>
            </a:r>
            <a:r>
              <a:rPr lang="en-US" sz="1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Naari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Shakti is equally working with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Men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towards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 development of this country. </a:t>
            </a:r>
            <a:endParaRPr lang="en-US" sz="16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believe in women empowerment &amp;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not just believe, we work for it.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Our Objectives :</a:t>
            </a:r>
            <a:endPara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 make women aware of their rights and capabilities.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 create awareness about the schemes launched by the </a:t>
            </a:r>
            <a:endParaRPr lang="en-US" sz="16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Government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 empowering women.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 enable </a:t>
            </a:r>
            <a:r>
              <a:rPr lang="en-US" sz="1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Naari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Shakti to be instrumental in the development of the country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Our Key Focus Areas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Sexual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Health			Financial Literacy		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Quality Education			Mental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Health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Awareness		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Exhibitions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 Women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Entrepreneurs</a:t>
            </a:r>
            <a:endParaRPr lang="en-US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62200"/>
            <a:ext cx="27432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59"/>
          <a:stretch/>
        </p:blipFill>
        <p:spPr>
          <a:xfrm>
            <a:off x="5427023" y="639184"/>
            <a:ext cx="3259777" cy="1646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 Single Corner Rectangle 9"/>
          <p:cNvSpPr/>
          <p:nvPr/>
        </p:nvSpPr>
        <p:spPr>
          <a:xfrm>
            <a:off x="2209800" y="1252073"/>
            <a:ext cx="2743200" cy="584775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1252073"/>
            <a:ext cx="2743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Naari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Shakti</a:t>
            </a:r>
          </a:p>
        </p:txBody>
      </p:sp>
      <p:grpSp>
        <p:nvGrpSpPr>
          <p:cNvPr id="7" name="Group 6"/>
          <p:cNvGrpSpPr/>
          <p:nvPr/>
        </p:nvGrpSpPr>
        <p:grpSpPr>
          <a:xfrm flipH="1">
            <a:off x="585651" y="285067"/>
            <a:ext cx="1447800" cy="1934011"/>
            <a:chOff x="6458196" y="1752600"/>
            <a:chExt cx="1676369" cy="238858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69" t="10396" r="58643" b="16621"/>
            <a:stretch/>
          </p:blipFill>
          <p:spPr>
            <a:xfrm rot="10800000" flipH="1" flipV="1">
              <a:off x="6458196" y="2057400"/>
              <a:ext cx="1104406" cy="2083783"/>
            </a:xfrm>
            <a:prstGeom prst="rect">
              <a:avLst/>
            </a:prstGeom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902" y="1752600"/>
              <a:ext cx="1109663" cy="2079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463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3"/>
          <a:stretch/>
        </p:blipFill>
        <p:spPr>
          <a:xfrm>
            <a:off x="5497285" y="1580629"/>
            <a:ext cx="3352800" cy="2076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23699" b="19260"/>
          <a:stretch/>
        </p:blipFill>
        <p:spPr>
          <a:xfrm>
            <a:off x="4333504" y="3846162"/>
            <a:ext cx="4516581" cy="247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5" t="21528" r="14996" b="31546"/>
          <a:stretch/>
        </p:blipFill>
        <p:spPr>
          <a:xfrm>
            <a:off x="3288475" y="1371600"/>
            <a:ext cx="1887188" cy="2585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0"/>
          <a:stretch/>
        </p:blipFill>
        <p:spPr>
          <a:xfrm>
            <a:off x="257299" y="954560"/>
            <a:ext cx="2857006" cy="535480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3657600" y="787122"/>
            <a:ext cx="4659086" cy="55399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657600" y="787122"/>
            <a:ext cx="46590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latin typeface="Arial" pitchFamily="34" charset="0"/>
                <a:cs typeface="Arial" pitchFamily="34" charset="0"/>
              </a:rPr>
              <a:t>Scholarship to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Students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5813" y="1610380"/>
            <a:ext cx="5257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2Wheeler Trainings  to 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Ladies</a:t>
            </a:r>
            <a:endParaRPr lang="en-US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1188987" y="970002"/>
            <a:ext cx="455124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FREE      </a:t>
            </a:r>
            <a:r>
              <a:rPr lang="en-US" sz="3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FREE</a:t>
            </a:r>
            <a:r>
              <a:rPr lang="en-US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3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FREE</a:t>
            </a:r>
            <a:endParaRPr lang="en-US" sz="3000" dirty="0"/>
          </a:p>
        </p:txBody>
      </p:sp>
      <p:sp>
        <p:nvSpPr>
          <p:cNvPr id="6" name="AutoShape 2" descr="Top Motor Training Schools For Two Wheeler in Mumbai - Best Two Wheelers  Driving Schools - Justd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4" name="Picture 4" descr="D:\swarajya2022\Others\Shree SEva\WhatsApp Image 2022-11-17 at 22.13.38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6" r="20857"/>
          <a:stretch/>
        </p:blipFill>
        <p:spPr bwMode="auto">
          <a:xfrm>
            <a:off x="835813" y="2371997"/>
            <a:ext cx="5149718" cy="404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0" r="18638" b="9277"/>
          <a:stretch/>
        </p:blipFill>
        <p:spPr bwMode="auto">
          <a:xfrm>
            <a:off x="6324600" y="762000"/>
            <a:ext cx="2416629" cy="3005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3504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8"/>
          <a:stretch/>
        </p:blipFill>
        <p:spPr>
          <a:xfrm>
            <a:off x="4419600" y="4038600"/>
            <a:ext cx="4419600" cy="2111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0" y="4191000"/>
            <a:ext cx="3688488" cy="2077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" t="8260" r="21511" b="10684"/>
          <a:stretch/>
        </p:blipFill>
        <p:spPr>
          <a:xfrm>
            <a:off x="558703" y="1737981"/>
            <a:ext cx="3646589" cy="2224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229" y="1676400"/>
            <a:ext cx="3822341" cy="2153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ound Diagonal Corner Rectangle 8"/>
          <p:cNvSpPr/>
          <p:nvPr/>
        </p:nvSpPr>
        <p:spPr>
          <a:xfrm>
            <a:off x="788323" y="682079"/>
            <a:ext cx="7225541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25335" y="754559"/>
            <a:ext cx="71885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Medical Health Check-up at-  </a:t>
            </a:r>
            <a:r>
              <a:rPr lang="en-US" sz="2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Palghar</a:t>
            </a:r>
            <a:r>
              <a:rPr lang="en-US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Wada, </a:t>
            </a:r>
            <a:r>
              <a:rPr lang="en-US" sz="2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Dahanu</a:t>
            </a:r>
            <a:r>
              <a:rPr lang="en-US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(Maharashtra Tribal area)</a:t>
            </a:r>
          </a:p>
        </p:txBody>
      </p:sp>
    </p:spTree>
    <p:extLst>
      <p:ext uri="{BB962C8B-B14F-4D97-AF65-F5344CB8AC3E}">
        <p14:creationId xmlns:p14="http://schemas.microsoft.com/office/powerpoint/2010/main" val="26817817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2" t="11432" r="14421" b="6719"/>
          <a:stretch/>
        </p:blipFill>
        <p:spPr>
          <a:xfrm>
            <a:off x="4836680" y="4069240"/>
            <a:ext cx="3918358" cy="2483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7928" r="11416" b="4617"/>
          <a:stretch/>
        </p:blipFill>
        <p:spPr>
          <a:xfrm>
            <a:off x="4800600" y="1295400"/>
            <a:ext cx="3895061" cy="2293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r="19314" b="6480"/>
          <a:stretch/>
        </p:blipFill>
        <p:spPr>
          <a:xfrm rot="242028">
            <a:off x="609600" y="2971800"/>
            <a:ext cx="3683330" cy="2487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1" y="1458621"/>
            <a:ext cx="401722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1965" y="1458621"/>
            <a:ext cx="403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Medical Health Check-up</a:t>
            </a:r>
            <a:b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at- Maharashtra Tribal area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566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0749" y="1970701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Yuva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Aadhar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 Single Corner Rectangle 2"/>
          <p:cNvSpPr/>
          <p:nvPr/>
        </p:nvSpPr>
        <p:spPr>
          <a:xfrm>
            <a:off x="914400" y="2819400"/>
            <a:ext cx="6536871" cy="2514600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02" t="38707" r="35148" b="34052"/>
          <a:stretch/>
        </p:blipFill>
        <p:spPr>
          <a:xfrm>
            <a:off x="7010400" y="838200"/>
            <a:ext cx="1599110" cy="157544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3000" y="2895600"/>
            <a:ext cx="6019800" cy="243840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India is a country of youth. </a:t>
            </a:r>
            <a:r>
              <a:rPr lang="en-US" sz="18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Yuvashakti</a:t>
            </a: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is the real wealth of the country</a:t>
            </a: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“Shree </a:t>
            </a:r>
            <a:r>
              <a:rPr lang="en-US" sz="1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Foundation” </a:t>
            </a: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Aim towards empowering youth power of the nation in a right direction to make them economically strong and able</a:t>
            </a: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We </a:t>
            </a: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want to create an ecosystem of young entrepreneurs who can serve for the betterment of this country. We organize a couple of events</a:t>
            </a: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workshops </a:t>
            </a: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 seminars to guide youngsters towards the path of success.</a:t>
            </a:r>
          </a:p>
        </p:txBody>
      </p:sp>
    </p:spTree>
    <p:extLst>
      <p:ext uri="{BB962C8B-B14F-4D97-AF65-F5344CB8AC3E}">
        <p14:creationId xmlns:p14="http://schemas.microsoft.com/office/powerpoint/2010/main" val="9816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/>
          <p:cNvSpPr/>
          <p:nvPr/>
        </p:nvSpPr>
        <p:spPr>
          <a:xfrm>
            <a:off x="914400" y="2667000"/>
            <a:ext cx="6705600" cy="2590800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154980" y="1761530"/>
            <a:ext cx="19316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Yuva</a:t>
            </a:r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Aadhar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02" t="38707" r="35148" b="34052"/>
          <a:stretch/>
        </p:blipFill>
        <p:spPr>
          <a:xfrm>
            <a:off x="7086599" y="640032"/>
            <a:ext cx="1656805" cy="163228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743200"/>
            <a:ext cx="6400800" cy="27736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Our Key Programs</a:t>
            </a:r>
          </a:p>
          <a:p>
            <a:pPr marL="45720" indent="0">
              <a:buNone/>
            </a:pP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Entrepreneurship Workshops</a:t>
            </a:r>
          </a:p>
          <a:p>
            <a:pPr marL="4572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Seminars (Online/ Offline)</a:t>
            </a:r>
            <a:endParaRPr lang="en-US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Career Guidance</a:t>
            </a:r>
          </a:p>
          <a:p>
            <a:pPr marL="45720" indent="0">
              <a:buNone/>
            </a:pP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Job Openings/Alerts</a:t>
            </a:r>
          </a:p>
          <a:p>
            <a:pPr marL="45720" indent="0">
              <a:buNone/>
            </a:pPr>
            <a:r>
              <a:rPr lang="en-US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Industry Exhibitions</a:t>
            </a:r>
          </a:p>
          <a:p>
            <a:pPr marL="4572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YouTube Channel (Live or Recording)</a:t>
            </a:r>
            <a:endParaRPr lang="en-US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72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1905000" y="762000"/>
            <a:ext cx="5114112" cy="2057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55" y="3581401"/>
            <a:ext cx="6507891" cy="229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5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30861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017" y="2065019"/>
            <a:ext cx="2497183" cy="3275527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990600" y="914400"/>
            <a:ext cx="6089397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90600" y="997803"/>
            <a:ext cx="6235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FREE Sanitization in Local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during Covid-19 </a:t>
            </a:r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79120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860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27410" y="495565"/>
            <a:ext cx="4089181" cy="7264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ound Diagonal Corner Rectangle 1"/>
          <p:cNvSpPr/>
          <p:nvPr/>
        </p:nvSpPr>
        <p:spPr>
          <a:xfrm>
            <a:off x="2831944" y="914400"/>
            <a:ext cx="3581400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336644" y="9978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FREE DISTRIBUTION</a:t>
            </a:r>
            <a:b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Arsenic Album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111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5" t="3673" r="18781" b="20555"/>
          <a:stretch/>
        </p:blipFill>
        <p:spPr>
          <a:xfrm>
            <a:off x="2438400" y="2174072"/>
            <a:ext cx="1981200" cy="4048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6" t="11113" r="30236" b="7816"/>
          <a:stretch/>
        </p:blipFill>
        <p:spPr>
          <a:xfrm>
            <a:off x="438107" y="2174072"/>
            <a:ext cx="1875693" cy="3934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5" t="8398" r="26809" b="25108"/>
          <a:stretch/>
        </p:blipFill>
        <p:spPr>
          <a:xfrm>
            <a:off x="4572000" y="2174072"/>
            <a:ext cx="1601278" cy="3967039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1371600" y="914400"/>
            <a:ext cx="6019800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00200" y="921603"/>
            <a:ext cx="56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Shree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Foundation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Distributes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Tulsi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Drops and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Olevera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Amla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Juice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244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2" y="990726"/>
            <a:ext cx="2605706" cy="2690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2" t="20801" r="6398" b="8424"/>
          <a:stretch/>
        </p:blipFill>
        <p:spPr>
          <a:xfrm>
            <a:off x="3581400" y="3909377"/>
            <a:ext cx="2286000" cy="264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9" t="16706" r="11939" b="5730"/>
          <a:stretch/>
        </p:blipFill>
        <p:spPr>
          <a:xfrm>
            <a:off x="6133043" y="3332543"/>
            <a:ext cx="2419349" cy="3348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14885" r="14761" b="10588"/>
          <a:stretch/>
        </p:blipFill>
        <p:spPr>
          <a:xfrm>
            <a:off x="545890" y="4088288"/>
            <a:ext cx="2736284" cy="2288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D:\swarajya2022\Others\Shree SEva\WhatsApp Image 2022-11-21 at 21.16.18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0" r="6937"/>
          <a:stretch/>
        </p:blipFill>
        <p:spPr bwMode="auto">
          <a:xfrm>
            <a:off x="6004170" y="762000"/>
            <a:ext cx="2677097" cy="242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3444630" y="1262743"/>
            <a:ext cx="2422770" cy="200989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31567" y="1417626"/>
            <a:ext cx="2408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COVID-19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Face Mask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 Medicines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Distribution</a:t>
            </a:r>
          </a:p>
          <a:p>
            <a:pPr algn="ctr"/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87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" y="612809"/>
            <a:ext cx="2098766" cy="59172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1" t="11104" r="3161"/>
          <a:stretch/>
        </p:blipFill>
        <p:spPr>
          <a:xfrm>
            <a:off x="3030583" y="2362200"/>
            <a:ext cx="2895600" cy="3432092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2932611" y="1005168"/>
            <a:ext cx="5791200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932611" y="1066800"/>
            <a:ext cx="5653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Opening of  Homeopathic Dispensary</a:t>
            </a:r>
            <a:b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Bhandup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&amp; Thane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509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14" y="2209800"/>
            <a:ext cx="1485034" cy="330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209800"/>
            <a:ext cx="1478545" cy="3285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209800"/>
            <a:ext cx="1485033" cy="330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01" y="2209800"/>
            <a:ext cx="1471230" cy="326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67" y="2209800"/>
            <a:ext cx="1446933" cy="3215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 Diagonal Corner Rectangle 9"/>
          <p:cNvSpPr/>
          <p:nvPr/>
        </p:nvSpPr>
        <p:spPr>
          <a:xfrm>
            <a:off x="651859" y="1295400"/>
            <a:ext cx="3276600" cy="596702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17769" y="1369367"/>
            <a:ext cx="2944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</a:rPr>
              <a:t>Responds from Public</a:t>
            </a:r>
            <a:endParaRPr lang="en-US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warajya2022\Others\Shree SEva\thanks cama hospit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875"/>
                    </a14:imgEffect>
                    <a14:imgEffect>
                      <a14:saturation sat="120000"/>
                    </a14:imgEffect>
                    <a14:imgEffect>
                      <a14:brightnessContrast bright="25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4400"/>
            <a:ext cx="4038600" cy="561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301" y="4953000"/>
            <a:ext cx="32097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</a:rPr>
              <a:t>Thanks letter from </a:t>
            </a:r>
          </a:p>
          <a:p>
            <a:pPr algn="ctr"/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</a:rPr>
              <a:t>Cama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</a:rPr>
              <a:t> &amp; </a:t>
            </a: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</a:rPr>
              <a:t>Albess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</a:rPr>
              <a:t> Hospital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611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" y="2743200"/>
            <a:ext cx="4803602" cy="3200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28600"/>
            <a:ext cx="33528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0" y="3198600"/>
            <a:ext cx="3355200" cy="251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ound Diagonal Corner Rectangle 6"/>
          <p:cNvSpPr/>
          <p:nvPr/>
        </p:nvSpPr>
        <p:spPr>
          <a:xfrm>
            <a:off x="365760" y="1253698"/>
            <a:ext cx="4722223" cy="91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9783" y="1295400"/>
            <a:ext cx="45894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FREE Medical Health </a:t>
            </a:r>
            <a:endParaRPr lang="en-US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Check-up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Bhandup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Mumbai.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8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04950"/>
            <a:ext cx="3657600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3" t="2784" r="9270" b="23955"/>
          <a:stretch/>
        </p:blipFill>
        <p:spPr>
          <a:xfrm>
            <a:off x="4373088" y="3886200"/>
            <a:ext cx="4005959" cy="2293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7" r="12346"/>
          <a:stretch/>
        </p:blipFill>
        <p:spPr>
          <a:xfrm>
            <a:off x="459178" y="3962400"/>
            <a:ext cx="3689375" cy="2224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r="12908"/>
          <a:stretch/>
        </p:blipFill>
        <p:spPr>
          <a:xfrm>
            <a:off x="4373088" y="1447800"/>
            <a:ext cx="3659923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 Diagonal Corner Rectangle 6"/>
          <p:cNvSpPr/>
          <p:nvPr/>
        </p:nvSpPr>
        <p:spPr>
          <a:xfrm>
            <a:off x="1219200" y="707254"/>
            <a:ext cx="6324600" cy="588146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200" y="77858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 Check-up Camp at </a:t>
            </a:r>
            <a:r>
              <a:rPr lang="en-US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Redlight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Area, Mumbai.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6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81200"/>
            <a:ext cx="3513648" cy="34750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1" b="26458"/>
          <a:stretch/>
        </p:blipFill>
        <p:spPr>
          <a:xfrm>
            <a:off x="5090556" y="1752600"/>
            <a:ext cx="3429000" cy="37007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838200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Independce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Day </a:t>
            </a:r>
            <a:b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Flag Hosting Ceremony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 r="10857"/>
          <a:stretch/>
        </p:blipFill>
        <p:spPr>
          <a:xfrm>
            <a:off x="5897880" y="5486400"/>
            <a:ext cx="3094036" cy="124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685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61627" y="2209800"/>
            <a:ext cx="6096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Bookman Old Style" pitchFamily="18" charset="0"/>
              </a:rPr>
              <a:t>In January 2023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“Shree </a:t>
            </a:r>
            <a:r>
              <a:rPr lang="en-US" sz="2200" dirty="0" err="1" smtClean="0">
                <a:solidFill>
                  <a:srgbClr val="0070C0"/>
                </a:solidFill>
                <a:latin typeface="Bookman Old Style" pitchFamily="18" charset="0"/>
              </a:rPr>
              <a:t>Seva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 Foundation” </a:t>
            </a:r>
          </a:p>
          <a:p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announce felicitate some </a:t>
            </a:r>
            <a:r>
              <a:rPr lang="en-US" sz="2200" dirty="0">
                <a:solidFill>
                  <a:srgbClr val="0070C0"/>
                </a:solidFill>
                <a:latin typeface="Bookman Old Style" pitchFamily="18" charset="0"/>
              </a:rPr>
              <a:t>unknown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personality.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Doctors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Nurse</a:t>
            </a:r>
            <a:endParaRPr lang="en-US" sz="2200" dirty="0">
              <a:solidFill>
                <a:srgbClr val="0070C0"/>
              </a:solidFill>
              <a:latin typeface="Bookman Old Style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Diagnostic </a:t>
            </a:r>
            <a:r>
              <a:rPr lang="en-US" sz="2200" dirty="0">
                <a:solidFill>
                  <a:srgbClr val="0070C0"/>
                </a:solidFill>
                <a:latin typeface="Bookman Old Style" pitchFamily="18" charset="0"/>
              </a:rPr>
              <a:t>Centre, </a:t>
            </a:r>
            <a:endParaRPr lang="en-US" sz="2200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Govt</a:t>
            </a:r>
            <a:r>
              <a:rPr lang="en-US" sz="2200" dirty="0">
                <a:solidFill>
                  <a:srgbClr val="0070C0"/>
                </a:solidFill>
                <a:latin typeface="Bookman Old Style" pitchFamily="18" charset="0"/>
              </a:rPr>
              <a:t>.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Officials,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NGO’s,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Social Workers </a:t>
            </a:r>
          </a:p>
          <a:p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 who </a:t>
            </a:r>
            <a:r>
              <a:rPr lang="en-US" sz="2200" dirty="0">
                <a:solidFill>
                  <a:srgbClr val="0070C0"/>
                </a:solidFill>
                <a:latin typeface="Bookman Old Style" pitchFamily="18" charset="0"/>
              </a:rPr>
              <a:t>serves public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as </a:t>
            </a:r>
            <a:r>
              <a:rPr lang="en-US" sz="2200" dirty="0">
                <a:solidFill>
                  <a:srgbClr val="0070C0"/>
                </a:solidFill>
                <a:latin typeface="Bookman Old Style" pitchFamily="18" charset="0"/>
              </a:rPr>
              <a:t>social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service during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Lock-down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pandemic time. The Event held 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at </a:t>
            </a:r>
            <a:r>
              <a:rPr lang="en-US" sz="2200" dirty="0" err="1" smtClean="0">
                <a:solidFill>
                  <a:srgbClr val="0070C0"/>
                </a:solidFill>
                <a:latin typeface="Bookman Old Style" pitchFamily="18" charset="0"/>
              </a:rPr>
              <a:t>Ravindra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 </a:t>
            </a:r>
            <a:r>
              <a:rPr lang="en-US" sz="2200" dirty="0" err="1" smtClean="0">
                <a:solidFill>
                  <a:srgbClr val="0070C0"/>
                </a:solidFill>
                <a:latin typeface="Bookman Old Style" pitchFamily="18" charset="0"/>
              </a:rPr>
              <a:t>Natyamandir</a:t>
            </a:r>
            <a:r>
              <a:rPr lang="en-US" sz="2200" dirty="0" smtClean="0">
                <a:solidFill>
                  <a:srgbClr val="0070C0"/>
                </a:solidFill>
                <a:latin typeface="Bookman Old Style" pitchFamily="18" charset="0"/>
              </a:rPr>
              <a:t>, Mumbai.</a:t>
            </a:r>
            <a:endParaRPr lang="en-US" sz="2200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11430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Shree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Foundation Awards Announcement</a:t>
            </a:r>
          </a:p>
        </p:txBody>
      </p:sp>
      <p:pic>
        <p:nvPicPr>
          <p:cNvPr id="10242" name="Picture 2" descr="Amazon.com : Crown Awards Medical Trophies, 5 1/2&quot; Starbeam Medical Trophy,  Engraving Included Prime : Sports &amp; Outdoo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 r="24057" b="11962"/>
          <a:stretch/>
        </p:blipFill>
        <p:spPr bwMode="auto">
          <a:xfrm>
            <a:off x="268509" y="2686003"/>
            <a:ext cx="2064378" cy="335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5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34" y="1072134"/>
            <a:ext cx="6542532" cy="47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353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362200"/>
            <a:ext cx="6512511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Shree </a:t>
            </a:r>
            <a:r>
              <a:rPr lang="en-US" sz="35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3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Foundation</a:t>
            </a:r>
            <a:endParaRPr lang="en-US" sz="35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0" y="3293001"/>
            <a:ext cx="48768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“Shree 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Seva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Foundation”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Contact : Mr. </a:t>
            </a:r>
            <a:r>
              <a:rPr lang="en-US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Pramod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D. Kate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Mob. : 7977389380</a:t>
            </a:r>
          </a:p>
          <a:p>
            <a:pPr algn="ctr"/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Mail : 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contact@shreeseva.in</a:t>
            </a:r>
            <a:endParaRPr lang="en-US" sz="2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Pramod.kate1@gmail.com</a:t>
            </a:r>
            <a:endParaRPr lang="en-US" sz="2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Website : www.shreeseva.in</a:t>
            </a:r>
            <a:endParaRPr lang="en-US" sz="25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D:\swarajya2022\Others\Shree SEva\WhatsApp Image 2022-11-17 at 16.48.39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549" y="951411"/>
            <a:ext cx="1187812" cy="127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57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571</TotalTime>
  <Words>919</Words>
  <Application>Microsoft Office PowerPoint</Application>
  <PresentationFormat>On-screen Show (4:3)</PresentationFormat>
  <Paragraphs>105</Paragraphs>
  <Slides>33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Shree Seva Foundation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Shree Seva Foundation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Shree Seva Foundation</dc:title>
  <dc:creator>Admin</dc:creator>
  <cp:lastModifiedBy>Admin</cp:lastModifiedBy>
  <cp:revision>222</cp:revision>
  <dcterms:created xsi:type="dcterms:W3CDTF">2022-11-17T14:48:15Z</dcterms:created>
  <dcterms:modified xsi:type="dcterms:W3CDTF">2022-11-23T04:46:08Z</dcterms:modified>
</cp:coreProperties>
</file>